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earning Spri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iimin oma valmennus yhteen asia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Kun tiimillä on yhteinen syy oppia juuri ny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äin sprintti eten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tä se vaatii teiltä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stä hinta muodostuu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iten onnistuminen todennetaan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almistellaan ensimmäinen keskustel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TAIMI Platform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Sprint · TAIMI</dc:title>
  <dc:subject>PptxGenJS Presentation</dc:subject>
  <dc:creator>TAIMI</dc:creator>
  <cp:lastModifiedBy>TAIMI</cp:lastModifiedBy>
  <cp:revision>1</cp:revision>
  <dcterms:created xsi:type="dcterms:W3CDTF">2026-10-02T08:19:47Z</dcterms:created>
  <dcterms:modified xsi:type="dcterms:W3CDTF">2026-10-02T08:19:47Z</dcterms:modified>
</cp:coreProperties>
</file>